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FA8A-0487-1D40-9FAF-AE2A16E86AD7}" type="datetimeFigureOut">
              <a:rPr lang="en-US" smtClean="0"/>
              <a:pPr/>
              <a:t>4/8/24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B094-DB56-E043-9B1D-0597DCE46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FA8A-0487-1D40-9FAF-AE2A16E86AD7}" type="datetimeFigureOut">
              <a:rPr lang="en-US" smtClean="0"/>
              <a:pPr/>
              <a:t>4/8/24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B094-DB56-E043-9B1D-0597DCE46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FA8A-0487-1D40-9FAF-AE2A16E86AD7}" type="datetimeFigureOut">
              <a:rPr lang="en-US" smtClean="0"/>
              <a:pPr/>
              <a:t>4/8/24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B094-DB56-E043-9B1D-0597DCE46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FA8A-0487-1D40-9FAF-AE2A16E86AD7}" type="datetimeFigureOut">
              <a:rPr lang="en-US" smtClean="0"/>
              <a:pPr/>
              <a:t>4/8/24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B094-DB56-E043-9B1D-0597DCE46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FA8A-0487-1D40-9FAF-AE2A16E86AD7}" type="datetimeFigureOut">
              <a:rPr lang="en-US" smtClean="0"/>
              <a:pPr/>
              <a:t>4/8/24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B094-DB56-E043-9B1D-0597DCE46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FA8A-0487-1D40-9FAF-AE2A16E86AD7}" type="datetimeFigureOut">
              <a:rPr lang="en-US" smtClean="0"/>
              <a:pPr/>
              <a:t>4/8/24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B094-DB56-E043-9B1D-0597DCE46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FA8A-0487-1D40-9FAF-AE2A16E86AD7}" type="datetimeFigureOut">
              <a:rPr lang="en-US" smtClean="0"/>
              <a:pPr/>
              <a:t>4/8/24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B094-DB56-E043-9B1D-0597DCE46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FA8A-0487-1D40-9FAF-AE2A16E86AD7}" type="datetimeFigureOut">
              <a:rPr lang="en-US" smtClean="0"/>
              <a:pPr/>
              <a:t>4/8/24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B094-DB56-E043-9B1D-0597DCE46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FA8A-0487-1D40-9FAF-AE2A16E86AD7}" type="datetimeFigureOut">
              <a:rPr lang="en-US" smtClean="0"/>
              <a:pPr/>
              <a:t>4/8/24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B094-DB56-E043-9B1D-0597DCE46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FA8A-0487-1D40-9FAF-AE2A16E86AD7}" type="datetimeFigureOut">
              <a:rPr lang="en-US" smtClean="0"/>
              <a:pPr/>
              <a:t>4/8/24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B094-DB56-E043-9B1D-0597DCE46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FA8A-0487-1D40-9FAF-AE2A16E86AD7}" type="datetimeFigureOut">
              <a:rPr lang="en-US" smtClean="0"/>
              <a:pPr/>
              <a:t>4/8/24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B094-DB56-E043-9B1D-0597DCE46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3FA8A-0487-1D40-9FAF-AE2A16E86AD7}" type="datetimeFigureOut">
              <a:rPr lang="en-US" smtClean="0"/>
              <a:pPr/>
              <a:t>4/8/24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4B094-DB56-E043-9B1D-0597DCE46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8600"/>
            <a:ext cx="7391400" cy="1524000"/>
          </a:xfrm>
        </p:spPr>
        <p:txBody>
          <a:bodyPr>
            <a:noAutofit/>
          </a:bodyPr>
          <a:lstStyle/>
          <a:p>
            <a:pPr algn="l"/>
            <a:r>
              <a:rPr lang="el-GR" sz="3200" b="1" dirty="0" smtClean="0"/>
              <a:t>Δρ. Ιωάννης Αμπατζόγλου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Ομιλία στο Κέντρο Ελληνικού </a:t>
            </a:r>
            <a:r>
              <a:rPr lang="el-GR" sz="3200" dirty="0" smtClean="0"/>
              <a:t>Πολιτισμού</a:t>
            </a:r>
            <a:br>
              <a:rPr lang="el-GR" sz="3200" dirty="0" smtClean="0"/>
            </a:br>
            <a:r>
              <a:rPr lang="el-GR" sz="3200" dirty="0" smtClean="0"/>
              <a:t>Μόσχα, </a:t>
            </a:r>
            <a:r>
              <a:rPr lang="el-GR" sz="3200" dirty="0" smtClean="0"/>
              <a:t>Ρωσία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													</a:t>
            </a:r>
            <a:r>
              <a:rPr lang="el-GR" sz="2400" dirty="0" smtClean="0"/>
              <a:t>9 </a:t>
            </a:r>
            <a:r>
              <a:rPr lang="el-GR" sz="2400" dirty="0" smtClean="0"/>
              <a:t>Απριλίου 2024</a:t>
            </a:r>
            <a:r>
              <a:rPr lang="el-GR" sz="3200" dirty="0" smtClean="0"/>
              <a:t/>
            </a:r>
            <a:br>
              <a:rPr lang="el-GR" sz="3200" dirty="0" smtClean="0"/>
            </a:br>
            <a:endParaRPr lang="en-US" sz="3200" dirty="0"/>
          </a:p>
        </p:txBody>
      </p:sp>
      <p:pic>
        <p:nvPicPr>
          <p:cNvPr id="4" name="Content Placeholder 3" descr="photo_Abatzoglo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2200" y="152399"/>
            <a:ext cx="2838719" cy="34452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752600"/>
          </a:xfrm>
        </p:spPr>
        <p:txBody>
          <a:bodyPr>
            <a:noAutofit/>
          </a:bodyPr>
          <a:lstStyle/>
          <a:p>
            <a:r>
              <a:rPr lang="el-GR" sz="5400" dirty="0" smtClean="0"/>
              <a:t>Η Μακεδονία είναι μία</a:t>
            </a:r>
            <a:br>
              <a:rPr lang="el-GR" sz="5400" dirty="0" smtClean="0"/>
            </a:br>
            <a:r>
              <a:rPr lang="el-GR" sz="5400" dirty="0" smtClean="0"/>
              <a:t>και είναι ελληνική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r>
              <a:rPr lang="el-GR" dirty="0" smtClean="0"/>
              <a:t>Σας ευχαριστώ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971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Спасибо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Επιτροπή Ελληνισμού</a:t>
            </a:r>
            <a:br>
              <a:rPr lang="el-GR" dirty="0" smtClean="0"/>
            </a:br>
            <a:endParaRPr lang="en-US" dirty="0"/>
          </a:p>
        </p:txBody>
      </p:sp>
      <p:pic>
        <p:nvPicPr>
          <p:cNvPr id="4" name="Content Placeholder 3" descr="1.Σύμβολο Επιτροπής Ελληνισμου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868362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Η γεωγραφική θέση της Ελλάδας</a:t>
            </a:r>
            <a:endParaRPr lang="en-US" sz="3600" dirty="0"/>
          </a:p>
        </p:txBody>
      </p:sp>
      <p:pic>
        <p:nvPicPr>
          <p:cNvPr id="4" name="Content Placeholder 3" descr="Χάρτης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163352"/>
            <a:ext cx="7540326" cy="5237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Φιλική Εταιρεία</a:t>
            </a:r>
            <a:endParaRPr lang="en-US" sz="3600" dirty="0"/>
          </a:p>
        </p:txBody>
      </p:sp>
      <p:pic>
        <p:nvPicPr>
          <p:cNvPr id="4" name="Content Placeholder 3" descr="3.Φιλική εταιρία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927875"/>
            <a:ext cx="4267201" cy="5870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Έδρα της Φιλικής Εταιρείας (Οδησσός)</a:t>
            </a:r>
            <a:endParaRPr lang="en-US" sz="3600" dirty="0"/>
          </a:p>
        </p:txBody>
      </p:sp>
      <p:pic>
        <p:nvPicPr>
          <p:cNvPr id="4" name="Content Placeholder 3" descr="4.Έδρα της Φιλικής Εταιρίας (Οδησσός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892" y="838200"/>
            <a:ext cx="7716308" cy="57872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.Χάρτης Αρχαίας Μακεδονίας 6ος αιώνας π.Χ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822" y="0"/>
            <a:ext cx="801877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.Φίλιππος 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257" y="0"/>
            <a:ext cx="703314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Η Μακεδονική Αυτοκρατορία</a:t>
            </a:r>
            <a:br>
              <a:rPr lang="el-GR" sz="3600" dirty="0" smtClean="0"/>
            </a:br>
            <a:r>
              <a:rPr lang="el-GR" sz="3600" dirty="0" smtClean="0"/>
              <a:t>(Μέγας Αλέξανδρος)</a:t>
            </a:r>
            <a:endParaRPr lang="en-US" sz="3600" dirty="0"/>
          </a:p>
        </p:txBody>
      </p:sp>
      <p:pic>
        <p:nvPicPr>
          <p:cNvPr id="4" name="Content Placeholder 3" descr="7.MacedonEmpi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919" y="1447800"/>
            <a:ext cx="9166577" cy="43827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Κατάδεσμος της Πέλλας</a:t>
            </a:r>
            <a:endParaRPr lang="en-US" sz="3600" dirty="0"/>
          </a:p>
        </p:txBody>
      </p:sp>
      <p:pic>
        <p:nvPicPr>
          <p:cNvPr id="4" name="Content Placeholder 3" descr="8.Κατάδεσμος Πέλλα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7" y="1447800"/>
            <a:ext cx="9175102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71</Words>
  <Application>Microsoft Macintosh PowerPoint</Application>
  <PresentationFormat>On-screen Show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Δρ. Ιωάννης Αμπατζόγλου Ομιλία στο Κέντρο Ελληνικού Πολιτισμού Μόσχα, Ρωσία              9 Απριλίου 2024 </vt:lpstr>
      <vt:lpstr>Επιτροπή Ελληνισμού </vt:lpstr>
      <vt:lpstr>Η γεωγραφική θέση της Ελλάδας</vt:lpstr>
      <vt:lpstr>Φιλική Εταιρεία</vt:lpstr>
      <vt:lpstr>Έδρα της Φιλικής Εταιρείας (Οδησσός)</vt:lpstr>
      <vt:lpstr>Slide 6</vt:lpstr>
      <vt:lpstr>Slide 7</vt:lpstr>
      <vt:lpstr>Η Μακεδονική Αυτοκρατορία (Μέγας Αλέξανδρος)</vt:lpstr>
      <vt:lpstr>Κατάδεσμος της Πέλλας</vt:lpstr>
      <vt:lpstr>Η Μακεδονία είναι μία και είναι ελληνική</vt:lpstr>
      <vt:lpstr>Σας ευχαριστώ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Επιτροπή Ελληνισμού (Committee of Helenism)</dc:title>
  <dc:creator>ΜΛΡ</dc:creator>
  <cp:lastModifiedBy>ΜΛΡ</cp:lastModifiedBy>
  <cp:revision>26</cp:revision>
  <dcterms:created xsi:type="dcterms:W3CDTF">2024-04-08T14:03:23Z</dcterms:created>
  <dcterms:modified xsi:type="dcterms:W3CDTF">2024-04-08T14:05:07Z</dcterms:modified>
</cp:coreProperties>
</file>